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5A41EC-41CC-4544-8C44-866BDE6A877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6FD639-29FD-47AB-9664-BA52BCE87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7119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D6FD639-29FD-47AB-9664-BA52BCE87E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3273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A45CF97-C740-4E0D-8559-785E50C2038C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48692DD4-B82B-45C4-B735-E0F8483EB4B1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www.leanderfire.org/emergencymanagement/link/tornados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library.thinkquest.org/03oct/01424/what_are_tornadoes.ht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weatherquestions.com/What_causes_tornadoes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iki.answers.com/Q/How_long_does_a_tornado_usually_las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iki.answers.com/Q/What_damage_can_a_tornado_do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Tornados</a:t>
            </a:r>
            <a:br>
              <a:rPr lang="en-US" dirty="0" smtClean="0"/>
            </a:br>
            <a:r>
              <a:rPr lang="en-US" dirty="0" smtClean="0"/>
              <a:t>By: Madison Chambers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Natures way of a wind </a:t>
            </a:r>
            <a:r>
              <a:rPr lang="en-US" dirty="0" smtClean="0">
                <a:solidFill>
                  <a:schemeClr val="tx1"/>
                </a:solidFill>
              </a:rPr>
              <a:t>storm</a:t>
            </a:r>
          </a:p>
          <a:p>
            <a:r>
              <a:rPr lang="en-US" dirty="0" smtClean="0">
                <a:solidFill>
                  <a:schemeClr val="tx1"/>
                </a:solidFill>
              </a:rPr>
              <a:t>Science Shepard</a:t>
            </a:r>
          </a:p>
        </p:txBody>
      </p:sp>
      <p:pic>
        <p:nvPicPr>
          <p:cNvPr id="3074" name="Picture 2" descr="http://www.leanderfire.org/emergencymanagement/files/2011/08/Tornadoes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8072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95400" y="1066800"/>
            <a:ext cx="6858000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400" dirty="0" smtClean="0">
                <a:solidFill>
                  <a:srgbClr val="FF0000"/>
                </a:solidFill>
              </a:rPr>
              <a:t>Tornadoes</a:t>
            </a:r>
          </a:p>
          <a:p>
            <a:r>
              <a:rPr lang="en-US" sz="3400" dirty="0" smtClean="0">
                <a:solidFill>
                  <a:srgbClr val="FF0000"/>
                </a:solidFill>
              </a:rPr>
              <a:t>Natures way of A Wind Storm</a:t>
            </a:r>
          </a:p>
          <a:p>
            <a:endParaRPr lang="en-US" sz="3400" dirty="0">
              <a:solidFill>
                <a:srgbClr val="FF0000"/>
              </a:solidFill>
            </a:endParaRPr>
          </a:p>
          <a:p>
            <a:r>
              <a:rPr lang="en-US" sz="3400" dirty="0" smtClean="0">
                <a:solidFill>
                  <a:srgbClr val="FF0000"/>
                </a:solidFill>
              </a:rPr>
              <a:t>By: Madison Chambers</a:t>
            </a:r>
          </a:p>
          <a:p>
            <a:r>
              <a:rPr lang="en-US" sz="3400" dirty="0" smtClean="0">
                <a:solidFill>
                  <a:srgbClr val="FF0000"/>
                </a:solidFill>
              </a:rPr>
              <a:t>Science Shepard</a:t>
            </a:r>
            <a:endParaRPr lang="en-US" sz="3400" dirty="0">
              <a:solidFill>
                <a:srgbClr val="FF000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1161360" y="5791200"/>
            <a:ext cx="6858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u="sng" dirty="0">
                <a:hlinkClick r:id="rId4"/>
              </a:rPr>
              <a:t>http://www.leanderfire.org/emergencymanagement/lihttp://servenextaction.org/2008/05/02/buses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5718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2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</a:t>
            </a:r>
            <a:r>
              <a:rPr lang="en-US" dirty="0" smtClean="0"/>
              <a:t>tornado’s?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Tornado’s are </a:t>
            </a:r>
            <a:r>
              <a:rPr lang="en-US" dirty="0" err="1" smtClean="0"/>
              <a:t>violentley</a:t>
            </a:r>
            <a:r>
              <a:rPr lang="en-US" dirty="0" smtClean="0"/>
              <a:t> rotating </a:t>
            </a:r>
            <a:r>
              <a:rPr lang="en-US" dirty="0" err="1" smtClean="0"/>
              <a:t>colums</a:t>
            </a:r>
            <a:r>
              <a:rPr lang="en-US" dirty="0" smtClean="0"/>
              <a:t> of air and dust.  They usually form in thunderstorms, then touch down to the ground. Destroying everything it can. Tornado’s usually look </a:t>
            </a:r>
            <a:r>
              <a:rPr lang="en-US" dirty="0" err="1" smtClean="0"/>
              <a:t>likee</a:t>
            </a:r>
            <a:r>
              <a:rPr lang="en-US" dirty="0" smtClean="0"/>
              <a:t> funnels reaching down from the sky</a:t>
            </a:r>
            <a:r>
              <a:rPr lang="en-US" dirty="0" smtClean="0"/>
              <a:t>.</a:t>
            </a:r>
          </a:p>
          <a:p>
            <a:r>
              <a:rPr lang="en-US" u="sng" dirty="0">
                <a:hlinkClick r:id="rId2"/>
              </a:rPr>
              <a:t>http://library.thinkquest.org/03oct/01424/what_are_tornadoes.htm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9360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conditions cause tornado's?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Tornado’s usually form in violent thunderstorms. Unusually warm and humid air conditions in the lower atmosphere. Sometimes they can form when a warm front collides with a cold front.</a:t>
            </a:r>
          </a:p>
          <a:p>
            <a:r>
              <a:rPr lang="en-US" u="sng" dirty="0">
                <a:hlinkClick r:id="rId2"/>
              </a:rPr>
              <a:t>http://www.weatherquestions.com/What_causes_tornadoes.htm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1636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How long do Tornado’s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Tornado’s usually last on average about 8 to 15 minutes. Tornado’s can also last from just a few seconds to a couple of hours.</a:t>
            </a:r>
          </a:p>
          <a:p>
            <a:r>
              <a:rPr lang="en-US" u="sng" dirty="0">
                <a:hlinkClick r:id="rId2"/>
              </a:rPr>
              <a:t>http://wiki.answers.com/Q/How_long_does_a_tornado_usually_last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773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Tornado’s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Tornado’s usually occur in Tornado Alley. Tornado’s can happen in any season, summer is the season most likely for tornado’s to form. Tornado’s do not have a range for times, tornado’s can happen at any time of the day.</a:t>
            </a:r>
          </a:p>
          <a:p>
            <a:r>
              <a:rPr lang="en-US" dirty="0" smtClean="0"/>
              <a:t>* Personal Knowledge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3514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kind of Damage do Tornado’s cause?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2800" dirty="0" smtClean="0"/>
              <a:t>Tornado’s can cause little damage or a highly amount of damage.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Rip houses and buildings apart.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Destroy anything in it’s path.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Throw things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Cause really big amounts of Damage.</a:t>
            </a:r>
            <a:r>
              <a:rPr lang="en-US" sz="2800" u="sng" dirty="0">
                <a:hlinkClick r:id="rId2"/>
              </a:rPr>
              <a:t> </a:t>
            </a:r>
            <a:endParaRPr lang="en-US" sz="2400" u="sng" dirty="0" smtClean="0"/>
          </a:p>
          <a:p>
            <a:endParaRPr lang="en-US" sz="2400" u="sng" dirty="0"/>
          </a:p>
          <a:p>
            <a:endParaRPr lang="en-US" sz="2400" u="sng" dirty="0"/>
          </a:p>
          <a:p>
            <a:r>
              <a:rPr lang="en-US" sz="2400" u="sng" dirty="0">
                <a:hlinkClick r:id="rId2"/>
              </a:rPr>
              <a:t>http://wiki.answers.com/Q/What_damage_can_a_tornado_do</a:t>
            </a:r>
            <a:endParaRPr lang="en-US" sz="2400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088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t3.gstatic.com/images?q=tbn:ANd9GcTx5aqEXkeADCGVVRDGKXOVBjX7XXHzX5ovO6uoCggl1d36ktemFx_nbyO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2945" y="0"/>
            <a:ext cx="4267200" cy="319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www.fastcoexist.com/multisite_files/coexist/imagecache/960/poster/2012/12/1681094-poster-1280-avetec-tornado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862945" cy="3196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8271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65</TotalTime>
  <Words>249</Words>
  <Application>Microsoft Office PowerPoint</Application>
  <PresentationFormat>On-screen Show (4:3)</PresentationFormat>
  <Paragraphs>32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Tornados By: Madison Chambers</vt:lpstr>
      <vt:lpstr>What are tornado’s?</vt:lpstr>
      <vt:lpstr>What conditions cause tornado's?</vt:lpstr>
      <vt:lpstr>How long do Tornado’s last?</vt:lpstr>
      <vt:lpstr>When do Tornado’s happen?</vt:lpstr>
      <vt:lpstr>What kind of Damage do Tornado’s cause?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Tornados By: Madison Chambers</dc:title>
  <dc:creator>Haywood County Schools</dc:creator>
  <cp:lastModifiedBy>Haywood County Schools</cp:lastModifiedBy>
  <cp:revision>7</cp:revision>
  <dcterms:created xsi:type="dcterms:W3CDTF">2013-05-01T17:33:26Z</dcterms:created>
  <dcterms:modified xsi:type="dcterms:W3CDTF">2013-05-02T17:38:15Z</dcterms:modified>
</cp:coreProperties>
</file>